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31" y="678916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9871" y="2124240"/>
            <a:ext cx="1456095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5052" y="2546953"/>
            <a:ext cx="9240532" cy="34995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24302" y="4600412"/>
            <a:ext cx="7634605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Consolas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55052" y="2546953"/>
            <a:ext cx="7634605" cy="3011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650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6500" spc="-7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6500" spc="-3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65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6500" spc="-3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65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6500" spc="-3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-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endParaRPr sz="6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615</Words>
  <Application>Microsoft Office PowerPoint</Application>
  <PresentationFormat>Custom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Cambria</vt:lpstr>
      <vt:lpstr>Consolas</vt:lpstr>
      <vt:lpstr>Office Theme</vt:lpstr>
      <vt:lpstr>⥫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1</cp:revision>
  <dcterms:created xsi:type="dcterms:W3CDTF">2024-06-11T18:14:32Z</dcterms:created>
  <dcterms:modified xsi:type="dcterms:W3CDTF">2024-06-19T18:42:55Z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